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5939"/>
  </p:normalViewPr>
  <p:slideViewPr>
    <p:cSldViewPr snapToGrid="0" snapToObjects="1">
      <p:cViewPr>
        <p:scale>
          <a:sx n="32" d="100"/>
          <a:sy n="32" d="100"/>
        </p:scale>
        <p:origin x="3216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38B0F-E6C8-A141-8FAE-9C3DE4D231C9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EBEBA-6C75-B049-A242-54959268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EBEBA-6C75-B049-A242-549592688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642-D911-6B48-AC02-0BAD2986D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22730-5E6A-BF49-A480-FEA2CBB9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704E-C9D2-D54F-90D2-ED861980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DC0F-1760-8D4A-AE17-14E787D2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137B-6ACB-9643-9198-FE3678EF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DF7E-C4E2-D54D-B9C1-93D814AE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B0B83-6026-1F41-8885-F494B783C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2A3A-1CB7-174E-A93C-CF0CE967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2F78-0489-B848-81CD-3BBC907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3252B-43E1-F44B-A71D-3471E13D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B9F71-9DEA-FE4E-9578-9DB30FF04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0552B-0C2F-CF49-9ABB-35F9E26E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821D0-6B88-E94B-A0FC-EBD192CD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F9FE-D8A6-A445-A193-47A10736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92B6-3D27-E641-B5CD-93F82F9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D650-3929-D846-A10D-39B0970E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23EA-18D2-DA45-BC68-61BF822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E46D-FDB7-2941-BC41-5F739260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F49C-981E-2846-90AF-1AA96475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4312-B333-144C-9B0F-3841D9B9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9622-2259-5E4F-AB9F-4F795690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F2BCD-3789-994D-B20C-17BA6518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4D64-8F00-D44A-9BC5-A34F476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D398-BDFA-5A40-A072-D908DFF7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D502-093C-964F-A6AF-9F80A9C9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2773-29B2-3F48-A297-2F65CDA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A46-8E6D-E642-8D0F-2DB9F3D01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DC65-7EF3-BC4A-B6DF-D7E36FA1E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CA3A0-2557-6B47-B9B8-24974F38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0090-C9A1-1F42-B0EA-2F6455B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CFF1-2E14-D348-872A-5DBFEF5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24B-7D33-3D41-BF96-4146C80D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B903-8266-F54C-A20A-A1C3E1C2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35721-086C-944B-8E04-270DDC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B11DC-E45A-794F-814D-211412B46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BDC85-1B12-2543-B163-11B0A63D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FE2B3-B4C1-D845-9CEB-594BC5CB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F5020-F797-6A49-87C9-CC1468B1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55FD0-E1C1-AD47-8627-4EA9A9B7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54FB-3CA6-D049-BE62-1267A6F9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6617C-728C-F547-9637-80200B50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FB9A-0B8D-784D-8D63-0A43FA80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1E5DA-B06D-B44A-8C40-20ACAF5C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E6467-B9E5-F643-8D4D-129F6B19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3918F-B9EF-0244-9B59-28CD0F72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6CB4-47A4-BE4C-A5D7-ABD8375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9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0BDB-7C55-B74D-BEAB-80C06D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D89-394C-F64E-B5F6-28171446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59FF8-C743-9A47-A9A6-C7167229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81B07-2321-0F45-A016-7EED4404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85C2-D00B-234E-A360-1ADE11AF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4CCDC-8D23-1C45-9558-02301913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146C-4099-3A48-A0D6-BD563C66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F939-3217-A447-81E8-BB088C9C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42EFD-411E-7644-8160-8E3D27D71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C7A8-E395-3B41-BB4C-7CAA818C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C100-B92E-3641-8A9A-B225FA34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542B-C4AB-AB4F-96D9-A20EB0B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3864-4A49-6142-BA4C-11059FA6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FFCE-3670-8942-99F2-69AF2874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9CF4D-00ED-4D4F-A4AC-288AB1A51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9D06-A65B-7A48-95E8-98659178D32D}" type="datetimeFigureOut">
              <a:rPr lang="en-US" smtClean="0"/>
              <a:t>2/9/20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ACCCB-F7DB-574D-81DA-BACB9C134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3D16-B341-8847-A5E6-C1A961361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006DA8-4DEB-FE4B-8F9E-B3820200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4CC26-BE9D-934E-9366-4B04C49AB223}"/>
              </a:ext>
            </a:extLst>
          </p:cNvPr>
          <p:cNvGrpSpPr>
            <a:grpSpLocks noChangeAspect="1"/>
          </p:cNvGrpSpPr>
          <p:nvPr/>
        </p:nvGrpSpPr>
        <p:grpSpPr>
          <a:xfrm>
            <a:off x="-3321594" y="228600"/>
            <a:ext cx="36576000" cy="12192000"/>
            <a:chOff x="-3321594" y="228600"/>
            <a:chExt cx="19202400" cy="6400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39D58-2F44-8946-BD81-1C031B71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6" y="228600"/>
              <a:ext cx="6400800" cy="640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EFBE06-25CE-5C44-8C64-25DE2FFB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21594" y="228600"/>
              <a:ext cx="6400800" cy="6400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5FFC96-ED33-B446-8ED4-71D4D781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206" y="228600"/>
              <a:ext cx="6400800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8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22FD4F-3E07-C743-9083-A9163B03F03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3734" y="228600"/>
            <a:ext cx="37463925" cy="16507752"/>
            <a:chOff x="-1083734" y="228600"/>
            <a:chExt cx="14699387" cy="6477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942BBE-3199-5145-BBD8-29E4743E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83734" y="228600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A2C21-72C8-A44D-A50E-6377DFC3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53" y="228600"/>
              <a:ext cx="79502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20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8ABA8B-5740-0D42-A77E-8E026C1070AF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965198"/>
            <a:ext cx="36576000" cy="16267634"/>
            <a:chOff x="203200" y="965198"/>
            <a:chExt cx="12735340" cy="5664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024C9C-AE5B-5947-9DFB-B7179A1D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08"/>
            <a:stretch/>
          </p:blipFill>
          <p:spPr>
            <a:xfrm>
              <a:off x="203200" y="965200"/>
              <a:ext cx="6400800" cy="566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12EC3A-37B0-6646-89F2-5F4589833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08"/>
            <a:stretch/>
          </p:blipFill>
          <p:spPr>
            <a:xfrm>
              <a:off x="6537740" y="965198"/>
              <a:ext cx="6400800" cy="566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3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0FA430-A1FC-2847-BE4D-92B4CE1D32D1}"/>
              </a:ext>
            </a:extLst>
          </p:cNvPr>
          <p:cNvGrpSpPr>
            <a:grpSpLocks noChangeAspect="1"/>
          </p:cNvGrpSpPr>
          <p:nvPr/>
        </p:nvGrpSpPr>
        <p:grpSpPr>
          <a:xfrm>
            <a:off x="-1247458" y="508000"/>
            <a:ext cx="38046978" cy="16560402"/>
            <a:chOff x="-306174" y="508000"/>
            <a:chExt cx="13700550" cy="59633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5CA9D-ABA6-6E49-AEAE-DEAC4E8F8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6174" y="685800"/>
              <a:ext cx="5486400" cy="548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57A665-70B6-2A40-B5D3-2B418970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430" y="685800"/>
              <a:ext cx="3657600" cy="54864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EB1D334-EBC1-2447-AA42-FF50D1155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564">
              <a:off x="9596050" y="2802201"/>
              <a:ext cx="3669127" cy="366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95889A-FCFB-C349-B942-AD3833298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063" y="508000"/>
              <a:ext cx="3897313" cy="249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B295B6-816A-FB4F-920E-929A68C310E5}"/>
                </a:ext>
              </a:extLst>
            </p:cNvPr>
            <p:cNvSpPr txBox="1"/>
            <p:nvPr/>
          </p:nvSpPr>
          <p:spPr>
            <a:xfrm>
              <a:off x="9652000" y="5544449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= cool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9EF43-FF1D-7B47-8CED-48960F20840B}"/>
                </a:ext>
              </a:extLst>
            </p:cNvPr>
            <p:cNvSpPr txBox="1"/>
            <p:nvPr/>
          </p:nvSpPr>
          <p:spPr>
            <a:xfrm>
              <a:off x="9652000" y="2625216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≠ cool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62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1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06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7</Words>
  <Application>Microsoft Macintosh PowerPoint</Application>
  <PresentationFormat>Widescreen</PresentationFormat>
  <Paragraphs>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13</cp:revision>
  <dcterms:created xsi:type="dcterms:W3CDTF">2020-02-09T20:29:16Z</dcterms:created>
  <dcterms:modified xsi:type="dcterms:W3CDTF">2020-02-10T05:08:35Z</dcterms:modified>
</cp:coreProperties>
</file>